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60093"/>
    <a:srgbClr val="007000"/>
    <a:srgbClr val="004200"/>
    <a:srgbClr val="B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2" d="100"/>
          <a:sy n="72" d="100"/>
        </p:scale>
        <p:origin x="-37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30967-8198-4E90-A53F-44E98212EA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AAF53-DA33-4226-B027-C26791130B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FDFCE-BF79-41EB-9705-4E3F785F05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F954A-825F-42D1-8386-59FE8CC81C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46313-860A-4F76-AB80-75056762B3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05640-13F1-4426-A0D8-E1AB0F2587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1FDF9-4D5D-4C39-9342-7C20F6CB82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2C673-0B26-45EF-B180-AF2908863E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148A9-FEC1-4BDE-A196-1DA11815BB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71AFB-4773-424F-BAA7-A5CC3448CC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6218-F867-49F2-82FE-EECAF6FE83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FB812C0-C37B-4FBB-A63E-1C5FA7CBF3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Users\admin\Desktop\Фоны для слайдов\шаблон 2 титульник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54004"/>
            <a:ext cx="7899400" cy="640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70" y="2987674"/>
            <a:ext cx="6072229" cy="265590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smtClean="0">
                <a:solidFill>
                  <a:schemeClr val="accent6">
                    <a:lumMod val="75000"/>
                  </a:schemeClr>
                </a:solidFill>
              </a:rPr>
              <a:t>Семинар-практикум</a:t>
            </a:r>
            <a: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</a:rPr>
              <a:t>«Художественно- творческая деятельность в технике </a:t>
            </a:r>
            <a:r>
              <a:rPr lang="ru-RU" alt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тестопластика</a:t>
            </a:r>
            <a: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513" y="11113"/>
            <a:ext cx="5113337" cy="10096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Приёмы лепки</a:t>
            </a:r>
            <a:endParaRPr lang="ru-RU" b="1" dirty="0" smtClean="0"/>
          </a:p>
        </p:txBody>
      </p:sp>
      <p:sp>
        <p:nvSpPr>
          <p:cNvPr id="1126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908050"/>
            <a:ext cx="7704137" cy="936625"/>
          </a:xfrm>
        </p:spPr>
        <p:txBody>
          <a:bodyPr/>
          <a:lstStyle/>
          <a:p>
            <a:pPr algn="l" eaLnBrk="1" hangingPunct="1"/>
            <a:r>
              <a:rPr lang="ru-RU" altLang="ru-RU" sz="2400" smtClean="0"/>
              <a:t>В основе изготовления практически всех элементов лежат шарик и колбаска.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25" y="1758950"/>
            <a:ext cx="2900363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338" y="5427663"/>
            <a:ext cx="144462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 descr="http://foto.sibmama.ru/albums/userpics/10320/normal_image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1762125"/>
            <a:ext cx="20669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4002088"/>
            <a:ext cx="386397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9200" y="1671638"/>
            <a:ext cx="2341563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81088" y="3778250"/>
            <a:ext cx="138112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3713" y="5113338"/>
            <a:ext cx="1751012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488" y="3778250"/>
            <a:ext cx="1541462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150" y="188913"/>
            <a:ext cx="5975350" cy="7937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Способы сушки</a:t>
            </a:r>
            <a:endParaRPr lang="ru-RU" b="1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4612" y="1412776"/>
            <a:ext cx="2799900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651500" y="981075"/>
            <a:ext cx="2792413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ctr"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Сушка в духовке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6375" y="1023938"/>
            <a:ext cx="25193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Воздушная сушка</a:t>
            </a:r>
            <a:endParaRPr lang="ru-RU" sz="2000" b="1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Print" panose="02000600000000000000" pitchFamily="2" charset="0"/>
            </a:endParaRP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000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5842" name="Picture 2" descr="C:\Users\admin\Desktop\Соленое тесто\1307482459_test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2381" y="3796259"/>
            <a:ext cx="3182846" cy="2387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ttp://im1-tub-ru.yandex.net/i?id=582872014-09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4372" y="3796260"/>
            <a:ext cx="3182847" cy="2387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27913"/>
            <a:ext cx="2500329" cy="1785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dmin\Desktop\Соленое тесто\13346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49693" y="167950"/>
            <a:ext cx="3738331" cy="2403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C:\Users\admin\Desktop\Соленое тесто\x_b402554c_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63684" y="2648259"/>
            <a:ext cx="2436508" cy="1391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6" name="Picture 4" descr="C:\Users\admin\Desktop\Соленое тесто\Solenoe_testo_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9338" y="2887663"/>
            <a:ext cx="2514600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C:\Users\admin\Desktop\Соленое тесто\1266542049_dsc046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1113" y="4251325"/>
            <a:ext cx="259556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осенние подел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3425825"/>
            <a:ext cx="2084388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0" descr="http://www.proektdm.ru/portfolio/upak-food/food-02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0438" y="447675"/>
            <a:ext cx="1843087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1" descr="C:\Users\admin\Desktop\Соленое тесто\raduga12ml2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3838" y="549275"/>
            <a:ext cx="2041525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088" y="260350"/>
            <a:ext cx="79216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Окрашивание готовых изделий красками</a:t>
            </a:r>
          </a:p>
        </p:txBody>
      </p:sp>
      <p:pic>
        <p:nvPicPr>
          <p:cNvPr id="14339" name="Picture 3" descr="C:\Users\admin\Desktop\Соленое тесто\4271819-watercolor-gouache-paints-set-with-bru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563" y="4581525"/>
            <a:ext cx="27844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:\Users\admin\Desktop\Соленое тесто\BP0000224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3149375" cy="154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admin\Desktop\Соленое тесто\1348005751-983918-0237430_www.nevseoboi.com.u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6525" y="2636838"/>
            <a:ext cx="29114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C:\Users\admin\Desktop\Соленое тесто\SAM_0608.jpg"/>
          <p:cNvPicPr>
            <a:picLocks noChangeAspect="1" noChangeArrowheads="1"/>
          </p:cNvPicPr>
          <p:nvPr/>
        </p:nvPicPr>
        <p:blipFill rotWithShape="1">
          <a:blip r:embed="rId5" cstate="print"/>
          <a:srcRect/>
          <a:stretch/>
        </p:blipFill>
        <p:spPr bwMode="auto">
          <a:xfrm>
            <a:off x="5046663" y="782638"/>
            <a:ext cx="3471862" cy="443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8363" y="954088"/>
            <a:ext cx="584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D60093"/>
                </a:solidFill>
                <a:latin typeface="Segoe Print" panose="02000600000000000000" pitchFamily="2" charset="0"/>
              </a:rPr>
              <a:t>1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.</a:t>
            </a:r>
          </a:p>
        </p:txBody>
      </p:sp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827088" y="4452938"/>
            <a:ext cx="579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D60093"/>
                </a:solidFill>
                <a:latin typeface="Segoe Print" pitchFamily="2" charset="0"/>
              </a:rPr>
              <a:t>3</a:t>
            </a:r>
            <a:r>
              <a:rPr lang="ru-RU" altLang="ru-RU">
                <a:solidFill>
                  <a:srgbClr val="D60093"/>
                </a:solidFill>
                <a:latin typeface="Segoe Print" pitchFamily="2" charset="0"/>
              </a:rPr>
              <a:t>.</a:t>
            </a:r>
          </a:p>
        </p:txBody>
      </p:sp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957263" y="2533650"/>
            <a:ext cx="49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D60093"/>
                </a:solidFill>
                <a:latin typeface="Segoe Print" pitchFamily="2" charset="0"/>
              </a:rPr>
              <a:t>2</a:t>
            </a:r>
            <a:r>
              <a:rPr lang="ru-RU" altLang="ru-RU">
                <a:solidFill>
                  <a:srgbClr val="D60093"/>
                </a:solidFill>
                <a:latin typeface="Segoe Print" pitchFamily="2" charset="0"/>
              </a:rPr>
              <a:t>.</a:t>
            </a:r>
          </a:p>
        </p:txBody>
      </p:sp>
      <p:sp>
        <p:nvSpPr>
          <p:cNvPr id="14346" name="TextBox 2"/>
          <p:cNvSpPr txBox="1">
            <a:spLocks noChangeArrowheads="1"/>
          </p:cNvSpPr>
          <p:nvPr/>
        </p:nvSpPr>
        <p:spPr bwMode="auto">
          <a:xfrm>
            <a:off x="4794250" y="5453063"/>
            <a:ext cx="4176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altLang="ru-RU" sz="2400" b="1">
                <a:solidFill>
                  <a:srgbClr val="D60093"/>
                </a:solidFill>
                <a:latin typeface="Segoe Print" pitchFamily="2" charset="0"/>
              </a:rPr>
              <a:t>Акварельные краски</a:t>
            </a:r>
          </a:p>
          <a:p>
            <a:pPr marL="342900" indent="-342900">
              <a:buFontTx/>
              <a:buAutoNum type="arabicPeriod"/>
            </a:pPr>
            <a:r>
              <a:rPr lang="ru-RU" altLang="ru-RU" sz="2400" b="1">
                <a:solidFill>
                  <a:srgbClr val="D60093"/>
                </a:solidFill>
                <a:latin typeface="Segoe Print" pitchFamily="2" charset="0"/>
              </a:rPr>
              <a:t>Акриловые краски</a:t>
            </a:r>
          </a:p>
          <a:p>
            <a:pPr marL="342900" indent="-342900">
              <a:buFontTx/>
              <a:buAutoNum type="arabicPeriod"/>
            </a:pPr>
            <a:r>
              <a:rPr lang="ru-RU" altLang="ru-RU" sz="2400" b="1">
                <a:solidFill>
                  <a:srgbClr val="D60093"/>
                </a:solidFill>
                <a:latin typeface="Segoe Print" pitchFamily="2" charset="0"/>
              </a:rPr>
              <a:t>Гуашь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E:\для сада\самообразование 2018-2019\IMG_20181121_1548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900" cy="6107925"/>
          </a:xfrm>
          <a:prstGeom prst="rect">
            <a:avLst/>
          </a:prstGeom>
          <a:noFill/>
        </p:spPr>
      </p:pic>
      <p:pic>
        <p:nvPicPr>
          <p:cNvPr id="1028" name="Picture 4" descr="E:\для сада\самообразование 2018-2019\IMG_20181121_155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для сада\самообразование 2018-2019\IMG_20190213_1627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0628" cy="6667504"/>
          </a:xfrm>
          <a:prstGeom prst="rect">
            <a:avLst/>
          </a:prstGeom>
          <a:noFill/>
        </p:spPr>
      </p:pic>
      <p:pic>
        <p:nvPicPr>
          <p:cNvPr id="2051" name="Picture 3" descr="E:\для сада\самообразование 2018-2019\IMG_20190213_164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для сада\самообразование 2018-2019\IMG_20190221_1549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4" cy="6858006"/>
          </a:xfrm>
          <a:prstGeom prst="rect">
            <a:avLst/>
          </a:prstGeom>
          <a:noFill/>
        </p:spPr>
      </p:pic>
      <p:pic>
        <p:nvPicPr>
          <p:cNvPr id="3075" name="Picture 3" descr="E:\для сада\самообразование 2018-2019\IMG_20190221_1549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для сада\самообразование 2018-2019\IMG_20190221_1555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4" cy="6858006"/>
          </a:xfrm>
          <a:prstGeom prst="rect">
            <a:avLst/>
          </a:prstGeom>
          <a:noFill/>
        </p:spPr>
      </p:pic>
      <p:pic>
        <p:nvPicPr>
          <p:cNvPr id="4099" name="Picture 3" descr="E:\для сада\самообразование 2018-2019\IMG_20190221_155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для сада\самообразование 2018-2019\IMG_20190226_1626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9718" cy="6697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для сада\самообразование 2018-2019\IMG_20190226_1638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86842" cy="659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971550" y="333375"/>
            <a:ext cx="78486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	</a:t>
            </a:r>
            <a:r>
              <a:rPr lang="ru-RU" sz="3600" b="1" u="sng" kern="100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Тесто</a:t>
            </a:r>
            <a:r>
              <a:rPr lang="ru-RU" sz="2400" kern="100" dirty="0" smtClean="0"/>
              <a:t> </a:t>
            </a:r>
            <a:r>
              <a:rPr lang="ru-RU" sz="2400" b="1" kern="100" dirty="0" smtClean="0">
                <a:latin typeface="Book Antiqua" panose="02040602050305030304" pitchFamily="18" charset="0"/>
              </a:rPr>
              <a:t>— удивительно пластичный материал для лепки различных фигур и композиций: нежный, мягкий. </a:t>
            </a: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ru-RU" sz="2400" b="1" kern="100" dirty="0" smtClean="0">
                <a:latin typeface="Book Antiqua" panose="02040602050305030304" pitchFamily="18" charset="0"/>
              </a:rPr>
              <a:t>	В отличие от обычного пластилина, тесто не пачкает руки. </a:t>
            </a: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ru-RU" sz="2400" b="1" kern="100" dirty="0" smtClean="0">
                <a:latin typeface="Book Antiqua" panose="02040602050305030304" pitchFamily="18" charset="0"/>
              </a:rPr>
              <a:t>	При правильном замесе соленое тесто не крошится, не трескается, сохраняется достаточно длительное время. </a:t>
            </a:r>
          </a:p>
          <a:p>
            <a:pPr marL="0" indent="0" algn="just">
              <a:buFontTx/>
              <a:buNone/>
              <a:defRPr/>
            </a:pPr>
            <a:r>
              <a:rPr lang="ru-RU" sz="2400" b="1" dirty="0" smtClean="0">
                <a:latin typeface="Book Antiqua" panose="02040602050305030304" pitchFamily="18" charset="0"/>
              </a:rPr>
              <a:t>	</a:t>
            </a:r>
            <a:endParaRPr lang="ru-RU" altLang="ru-RU" sz="2400" b="1" i="1" dirty="0" smtClean="0">
              <a:latin typeface="Book Antiqua" panose="02040602050305030304" pitchFamily="18" charset="0"/>
            </a:endParaRPr>
          </a:p>
        </p:txBody>
      </p:sp>
      <p:pic>
        <p:nvPicPr>
          <p:cNvPr id="26629" name="Picture 5" descr="C:\Users\admin\Desktop\Соленое тесто\94572549_1354543763_testo2.jpg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/>
        </p:blipFill>
        <p:spPr bwMode="auto">
          <a:xfrm>
            <a:off x="5795963" y="3429000"/>
            <a:ext cx="2698750" cy="2890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971550" y="3459163"/>
            <a:ext cx="46799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400" b="1" dirty="0"/>
              <a:t>	</a:t>
            </a:r>
            <a:r>
              <a:rPr lang="ru-RU" altLang="ru-RU" sz="2400" b="1" dirty="0">
                <a:latin typeface="Book Antiqua" pitchFamily="18" charset="0"/>
              </a:rPr>
              <a:t>Хотя следует отметить, что тесто — материал достаточно хрупкий при небрежном обращении.</a:t>
            </a:r>
            <a:r>
              <a:rPr lang="ru-RU" altLang="ru-RU" sz="2400" b="1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для сада\самообразование 2018-2019\IMG_20190226_1641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9718" cy="6697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Соленое тесто\lQEkUZH8G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0525" y="2586038"/>
            <a:ext cx="2184400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Users\admin\Desktop\Соленое тесто\image_129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543425"/>
            <a:ext cx="2166938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Users\admin\Desktop\Соленое тесто\img_31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4540250"/>
            <a:ext cx="20716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C:\Users\admin\Desktop\Соленое тесто\izobrazhenie_0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4543425"/>
            <a:ext cx="3373437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C:\Users\admin\Desktop\Соленое тесто\03labv1gu12415247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88" y="333375"/>
            <a:ext cx="2613025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C:\Users\admin\Desktop\Соленое тесто\CIMG0822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40163" y="333375"/>
            <a:ext cx="1552575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C:\Users\admin\Desktop\Соленое тесто\jdkqGGHTCW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3725" y="2586038"/>
            <a:ext cx="1455738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http://s016.radikal.ru/i335/1104/f9/97e3759abe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65825" y="415925"/>
            <a:ext cx="25019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1071563"/>
            <a:ext cx="7488237" cy="5021262"/>
          </a:xfrm>
        </p:spPr>
        <p:txBody>
          <a:bodyPr/>
          <a:lstStyle/>
          <a:p>
            <a:pPr algn="just" eaLnBrk="1" hangingPunct="1"/>
            <a:r>
              <a:rPr lang="ru-RU" altLang="ru-RU" sz="2400" dirty="0" smtClean="0"/>
              <a:t>	Издавна известны пластические свойства соленого теста. Наши прабабушки лепили из него фигурки различных птиц и животных, так называемых «жаворонков» , с которыми встречали весну, баранки, пряничные «</a:t>
            </a:r>
            <a:r>
              <a:rPr lang="ru-RU" altLang="ru-RU" sz="2400" dirty="0" err="1" smtClean="0"/>
              <a:t>козули</a:t>
            </a:r>
            <a:r>
              <a:rPr lang="ru-RU" altLang="ru-RU" sz="2400" dirty="0" smtClean="0"/>
              <a:t>» , которыми одаривали своих друзей и родственников под Новый год и на Рождество, ко дню рождения в знак любви и уважения. Также фигурки дарили на свадьбу вместе с пожеланиями здоровья, благополучия, богатства и удачи. 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16013" y="333375"/>
            <a:ext cx="748823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Немного из истории</a:t>
            </a:r>
          </a:p>
        </p:txBody>
      </p:sp>
      <p:pic>
        <p:nvPicPr>
          <p:cNvPr id="4100" name="Picture 2" descr="http://www.naselo.ru/upload/iblock/298/ue_520_1050859439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4652963"/>
            <a:ext cx="2592388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http://surgut-prazdnik.ru/wp-content/uploads/2012/11/3827c7714262-300x27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4797425"/>
            <a:ext cx="2016125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http://luckytoys.ru/prod_images/f-1347524310-138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4602163"/>
            <a:ext cx="2303462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3"/>
          <p:cNvSpPr>
            <a:spLocks noChangeArrowheads="1"/>
          </p:cNvSpPr>
          <p:nvPr/>
        </p:nvSpPr>
        <p:spPr bwMode="auto">
          <a:xfrm>
            <a:off x="1042988" y="260350"/>
            <a:ext cx="77057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dirty="0"/>
              <a:t>	</a:t>
            </a:r>
            <a:r>
              <a:rPr lang="ru-RU" altLang="ru-RU" sz="2000" b="1" dirty="0">
                <a:latin typeface="+mn-lt"/>
              </a:rPr>
              <a:t>Традицией стало  изготавливать из хлебного теста новогодние украшения.   Для   сохранения игрушек от поедания мышами и насекомыми в тесто добавляли большое    количество соли.   </a:t>
            </a:r>
          </a:p>
          <a:p>
            <a:pPr algn="ctr"/>
            <a:r>
              <a:rPr lang="ru-RU" altLang="ru-RU" sz="2000" b="1" dirty="0">
                <a:latin typeface="+mn-lt"/>
              </a:rPr>
              <a:t>	Хотя   поделки из теста — древняя традиция, им находится место и в современном мире,    потому    что сейчас ценится все экологически чистое и сделанное своими руками. Соленое тесто в последние годы стало очень популярным материалом для лепки. Работа  с     ним    доставляет </a:t>
            </a:r>
            <a:r>
              <a:rPr lang="ru-RU" altLang="ru-RU" sz="2000" b="1" dirty="0" smtClean="0">
                <a:latin typeface="+mn-lt"/>
              </a:rPr>
              <a:t>удовольствие и </a:t>
            </a:r>
            <a:r>
              <a:rPr lang="ru-RU" altLang="ru-RU" sz="2000" b="1" dirty="0">
                <a:latin typeface="+mn-lt"/>
              </a:rPr>
              <a:t>радость.</a:t>
            </a:r>
            <a:br>
              <a:rPr lang="ru-RU" altLang="ru-RU" sz="2000" b="1" dirty="0">
                <a:latin typeface="+mn-lt"/>
              </a:rPr>
            </a:br>
            <a:r>
              <a:rPr lang="ru-RU" altLang="ru-RU" sz="2000" b="1" dirty="0">
                <a:latin typeface="+mn-lt"/>
              </a:rPr>
              <a:t>Фигурки из этого материала дарят на Новый год в знак благополучия, плодородия, сытости. </a:t>
            </a:r>
          </a:p>
        </p:txBody>
      </p:sp>
      <p:pic>
        <p:nvPicPr>
          <p:cNvPr id="28674" name="Picture 2" descr="C:\Users\admin\Desktop\Соленое тесто\st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049" y="4005063"/>
            <a:ext cx="3902264" cy="2663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admin\Desktop\Соленое тесто\5151394e2603b540a5174e9f59066d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8701" y="4005064"/>
            <a:ext cx="3989955" cy="2663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188913"/>
            <a:ext cx="7345363" cy="295275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latin typeface="Comic Sans MS" pitchFamily="66" charset="0"/>
              </a:rPr>
              <a:t>Искусство изготовления изделий из теста не умерло и сегодня, а сувениры, сделанные своими руками, пользуются большим спросом.</a:t>
            </a:r>
          </a:p>
          <a:p>
            <a:pPr eaLnBrk="1" hangingPunct="1"/>
            <a:r>
              <a:rPr lang="ru-RU" altLang="ru-RU" sz="2000" b="1" smtClean="0">
                <a:latin typeface="Comic Sans MS" pitchFamily="66" charset="0"/>
              </a:rPr>
              <a:t>Из соленого теста можно изготовить простые фигурки и изделия, например листочки, грибочки, яблочки… </a:t>
            </a:r>
          </a:p>
        </p:txBody>
      </p:sp>
      <p:pic>
        <p:nvPicPr>
          <p:cNvPr id="6147" name="Picture 2" descr="C:\Users\admin\Desktop\Соленое тесто\Hu8LyJiaB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6863" y="1947863"/>
            <a:ext cx="38100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ttp://img1.liveinternet.ru/images/attach/c/6/90/473/90473627_solenoetestokorzinka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790" y="4686833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7201" y="4789547"/>
            <a:ext cx="2534406" cy="1900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http://masterpodelok.com/uploads/posts/2013-07-17/1178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732239" y="2276872"/>
            <a:ext cx="1900463" cy="2050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5" name="Picture 9" descr="http://i081.radikal.ru/1106/10/e33e754d6770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91336" y="2564904"/>
            <a:ext cx="2045506" cy="1568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http://stranamasterov.ru/img4/i2011/04/14/img_5479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95936" y="4964946"/>
            <a:ext cx="1889162" cy="1550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188913"/>
            <a:ext cx="7416800" cy="2447925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Comic Sans MS" pitchFamily="66" charset="0"/>
              </a:rPr>
              <a:t>…и достаточно сложные варианты — деревья, фигурки животных и людей, а также различные многоплановые композиции.</a:t>
            </a:r>
          </a:p>
        </p:txBody>
      </p:sp>
      <p:pic>
        <p:nvPicPr>
          <p:cNvPr id="7171" name="Picture 2" descr="C:\Users\admin\Desktop\Соленое тесто\o-miXUHrLg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060575"/>
            <a:ext cx="33115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Users\admin\Desktop\Соленое тесто\lQEkUZH8GA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76056" y="4158927"/>
            <a:ext cx="2880320" cy="2509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C:\Users\admin\Desktop\Соленое тесто\100_82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8"/>
            <a:ext cx="2467418" cy="1990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КАК ПРИГОТОВИТЬ ТЕСТО</a:t>
            </a:r>
            <a:endParaRPr lang="ru-RU" sz="360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1600200"/>
            <a:ext cx="7715250" cy="41322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Вам понадобятся: </a:t>
            </a:r>
          </a:p>
          <a:p>
            <a:pPr eaLnBrk="1" hangingPunct="1">
              <a:defRPr/>
            </a:pPr>
            <a:r>
              <a:rPr lang="ru-RU" dirty="0" smtClean="0"/>
              <a:t>соль «Экстра», </a:t>
            </a:r>
          </a:p>
          <a:p>
            <a:pPr eaLnBrk="1" hangingPunct="1">
              <a:defRPr/>
            </a:pPr>
            <a:r>
              <a:rPr lang="ru-RU" dirty="0" smtClean="0"/>
              <a:t>пшеничная мука, </a:t>
            </a:r>
          </a:p>
          <a:p>
            <a:pPr eaLnBrk="1" hangingPunct="1">
              <a:defRPr/>
            </a:pPr>
            <a:r>
              <a:rPr lang="ru-RU" dirty="0" smtClean="0"/>
              <a:t>растительное масло, </a:t>
            </a:r>
          </a:p>
          <a:p>
            <a:pPr eaLnBrk="1" hangingPunct="1">
              <a:defRPr/>
            </a:pPr>
            <a:r>
              <a:rPr lang="ru-RU" dirty="0" smtClean="0"/>
              <a:t>вода, </a:t>
            </a:r>
          </a:p>
          <a:p>
            <a:pPr eaLnBrk="1" hangingPunct="1">
              <a:defRPr/>
            </a:pPr>
            <a:r>
              <a:rPr lang="ru-RU" dirty="0" smtClean="0"/>
              <a:t>большая миска, стакан и столовая ложка. </a:t>
            </a:r>
          </a:p>
        </p:txBody>
      </p:sp>
      <p:pic>
        <p:nvPicPr>
          <p:cNvPr id="31746" name="Picture 2" descr="C:\Users\admin\Desktop\Соленое тесто\64766776_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436096" y="1136740"/>
            <a:ext cx="2808312" cy="3388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img.rufox.ru/files/big2/58569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7710" y="5128604"/>
            <a:ext cx="2351033" cy="1564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C:\Users\admin\Desktop\Соленое тесто\93124310_4085248_test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28604"/>
            <a:ext cx="2055947" cy="1541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ttp://img0.liveinternet.ru/images/attach/c/2/70/525/70525804_1297425846_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0750" y="5129213"/>
            <a:ext cx="170815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http://www.kupizoloto.ru/foto/kupizoloto.ru3806649134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62484">
            <a:off x="1150710" y="5453562"/>
            <a:ext cx="1178776" cy="117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dmin\Desktop\Соленое тесто\10-salt-doug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92675" y="2060575"/>
            <a:ext cx="3594100" cy="2955925"/>
          </a:xfrm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C:\Users\admin\Desktop\Соленое тесто\9510ace13905b665cf0a07cff69405b3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4908550" y="5300663"/>
            <a:ext cx="3578225" cy="1117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268413"/>
            <a:ext cx="3627437" cy="5715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15819" y="188640"/>
            <a:ext cx="7560840" cy="926976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Набор инструментов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0113" y="1392238"/>
            <a:ext cx="3835400" cy="3816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ь"/>
              <a:defRPr/>
            </a:pP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Маленькая скалочка</a:t>
            </a:r>
          </a:p>
          <a:p>
            <a:pPr lvl="1">
              <a:buFont typeface="Wingdings" pitchFamily="2" charset="2"/>
              <a:buChar char="ь"/>
              <a:defRPr/>
            </a:pP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Противень</a:t>
            </a:r>
          </a:p>
          <a:p>
            <a:pPr lvl="2">
              <a:buFont typeface="Wingdings" pitchFamily="2" charset="2"/>
              <a:buChar char="ь"/>
              <a:defRPr/>
            </a:pP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Баночка с водой</a:t>
            </a:r>
          </a:p>
          <a:p>
            <a:pPr>
              <a:buClr>
                <a:srgbClr val="FFFF00"/>
              </a:buClr>
              <a:buFont typeface="Wingdings" pitchFamily="2" charset="2"/>
              <a:buChar char="ь"/>
              <a:defRPr/>
            </a:pP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Кисточка для смачивания теста</a:t>
            </a:r>
          </a:p>
          <a:p>
            <a:pPr lvl="1">
              <a:buFont typeface="Wingdings" pitchFamily="2" charset="2"/>
              <a:buChar char="ь"/>
              <a:defRPr/>
            </a:pP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Ситечко</a:t>
            </a:r>
          </a:p>
          <a:p>
            <a:pPr>
              <a:buFont typeface="Wingdings" pitchFamily="2" charset="2"/>
              <a:buChar char="ь"/>
              <a:defRPr/>
            </a:pP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Фольга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Стеки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Кондитерские формочки…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0463" y="5859463"/>
            <a:ext cx="3313112" cy="51911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8375" y="214313"/>
            <a:ext cx="38862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Рецепт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1484313"/>
            <a:ext cx="5264150" cy="720725"/>
          </a:xfrm>
        </p:spPr>
        <p:txBody>
          <a:bodyPr/>
          <a:lstStyle/>
          <a:p>
            <a:pPr algn="l" eaLnBrk="1" hangingPunct="1"/>
            <a:r>
              <a:rPr lang="ru-RU" altLang="ru-RU" b="1" smtClean="0"/>
              <a:t>200 гр. = (1 стакан) муки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3573463"/>
            <a:ext cx="3802062" cy="3027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765175"/>
            <a:ext cx="2320925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 descr="C:\Users\admin\Desktop\Соленое тесто\20112811150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375" y="3862388"/>
            <a:ext cx="3378200" cy="2738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63625" y="2197100"/>
            <a:ext cx="50212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000" b="1"/>
              <a:t>200 гр. = (0.5 стакана) соли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071563" y="2894013"/>
            <a:ext cx="25209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000" b="1"/>
              <a:t>125 мл 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theme/theme1.xml><?xml version="1.0" encoding="utf-8"?>
<a:theme xmlns:a="http://schemas.openxmlformats.org/drawingml/2006/main" name="фон_01 - копия (3)">
  <a:themeElements>
    <a:clrScheme name="фон_01 - копия (3)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фон_01 - копия (3)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фон_01 - копия (3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он_01 - копия (3)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он_01 - копия (3)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фон_01 - копия (3)</Template>
  <TotalTime>602</TotalTime>
  <Words>162</Words>
  <Application>Microsoft Office PowerPoint</Application>
  <PresentationFormat>Экран (4:3)</PresentationFormat>
  <Paragraphs>45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фон_01 - копия (3)</vt:lpstr>
      <vt:lpstr>Семинар-практикум «Художественно- творческая деятельность в технике тестопластика»</vt:lpstr>
      <vt:lpstr>Слайд 2</vt:lpstr>
      <vt:lpstr>Слайд 3</vt:lpstr>
      <vt:lpstr>Слайд 4</vt:lpstr>
      <vt:lpstr>Слайд 5</vt:lpstr>
      <vt:lpstr>Слайд 6</vt:lpstr>
      <vt:lpstr>КАК ПРИГОТОВИТЬ ТЕСТО</vt:lpstr>
      <vt:lpstr>Набор инструментов</vt:lpstr>
      <vt:lpstr>Рецепт</vt:lpstr>
      <vt:lpstr>Приёмы лепки</vt:lpstr>
      <vt:lpstr>Способы сушки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41</cp:revision>
  <dcterms:created xsi:type="dcterms:W3CDTF">2013-05-09T06:24:15Z</dcterms:created>
  <dcterms:modified xsi:type="dcterms:W3CDTF">2019-03-20T10:45:00Z</dcterms:modified>
</cp:coreProperties>
</file>