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63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7A72C7E-FD38-4BBA-AB8A-AAAB86E3BBE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AF118A75-5D70-4B86-A347-57A2F311C2BD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110" d="100"/>
          <a:sy n="110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4E4F2-1F41-4942-9DC0-AE66E653897C}" type="datetimeFigureOut">
              <a:rPr lang="ru-RU" smtClean="0"/>
              <a:pPr/>
              <a:t>20.03.2024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B2141-8C2B-464F-A2AC-3E3BA3281E3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643998" cy="2088232"/>
          </a:xfrm>
          <a:ln w="28575"/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latin typeface="Monotype Corsiva" pitchFamily="66" charset="0"/>
              </a:rPr>
              <a:t>Квест</a:t>
            </a:r>
            <a:r>
              <a:rPr lang="ru-RU" sz="4800" dirty="0" smtClean="0">
                <a:latin typeface="Monotype Corsiva" pitchFamily="66" charset="0"/>
              </a:rPr>
              <a:t> по финансовой грамотности</a:t>
            </a:r>
            <a:r>
              <a:rPr lang="ru-RU" sz="4800" dirty="0" smtClean="0">
                <a:latin typeface="Monotype Corsiva" pitchFamily="66" charset="0"/>
              </a:rPr>
              <a:t>:</a:t>
            </a: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"Путешествие  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 стране Экономика"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643314"/>
            <a:ext cx="8546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Подготовила: воспитатель</a:t>
            </a:r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первой квалификационной категории</a:t>
            </a:r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Жидкова М.В</a:t>
            </a:r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r"/>
            <a:endParaRPr lang="ru-RU" sz="2400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r"/>
            <a:endParaRPr lang="ru-RU" sz="2400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2024 год</a:t>
            </a:r>
          </a:p>
          <a:p>
            <a:pPr algn="r"/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ru-RU" sz="2400" i="1" dirty="0" smtClean="0"/>
              <a:t> 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2895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 </a:t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Первая остановка</a:t>
            </a:r>
            <a:br>
              <a:rPr lang="ru-RU" b="1" i="1" u="sng" dirty="0" smtClean="0"/>
            </a:br>
            <a:r>
              <a:rPr lang="ru-RU" b="1" i="1" u="sng" dirty="0" smtClean="0"/>
              <a:t>«Финансовая </a:t>
            </a:r>
            <a:r>
              <a:rPr lang="ru-RU" b="1" i="1" u="sng" dirty="0" smtClean="0"/>
              <a:t>школа»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Отгадайте загадку:</a:t>
            </a:r>
          </a:p>
          <a:p>
            <a:pPr>
              <a:buNone/>
            </a:pPr>
            <a:r>
              <a:rPr lang="ru-RU" dirty="0" smtClean="0"/>
              <a:t>Бывают </a:t>
            </a:r>
            <a:r>
              <a:rPr lang="ru-RU" dirty="0" smtClean="0"/>
              <a:t>они медные, блестящие, бумажные,</a:t>
            </a:r>
          </a:p>
          <a:p>
            <a:pPr>
              <a:buNone/>
            </a:pPr>
            <a:r>
              <a:rPr lang="ru-RU" dirty="0" smtClean="0"/>
              <a:t>Но для любого из людей, поверьте, очень важные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s://famt.ru/wp-content/uploads/2019/06/k-chemu-snyatsya-dengi-bumazh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5072066" cy="2851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47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gas-kvas.com/uploads/posts/2023-02/1676468047_gas-kvas-com-p-risunok-denezhnoi-kupyuri-detsko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540927" cy="5786478"/>
          </a:xfrm>
          <a:prstGeom prst="rect">
            <a:avLst/>
          </a:prstGeom>
          <a:noFill/>
        </p:spPr>
      </p:pic>
      <p:pic>
        <p:nvPicPr>
          <p:cNvPr id="31748" name="Picture 4" descr="https://slideplayer.com/slide/8258973/25/images/4/The+British+banknotes+in+circulation%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89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1460"/>
            <a:ext cx="8229600" cy="77038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Monotype Corsiva" pitchFamily="66" charset="0"/>
              </a:rPr>
              <a:t>Как одним словом можно назвать деньги других стран?</a:t>
            </a:r>
            <a:r>
              <a:rPr lang="ru-RU" sz="4800" dirty="0" smtClean="0">
                <a:latin typeface="Monotype Corsiva" pitchFamily="66" charset="0"/>
                <a:cs typeface="Times New Roman" panose="02020603050405020304" pitchFamily="18" charset="0"/>
              </a:rPr>
              <a:t>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171448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https://kartinkin.net/uploads/posts/2022-03/1646284635_38-kartinkin-net-p-valyuta-kartinki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avatars.dzeninfra.ru/get-zen_doc/4471998/pub_62e0255ac2c2f0492d30de7d_62e025a031b9f268e666d7c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571876"/>
            <a:ext cx="4177377" cy="2784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1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7913"/>
            <a:ext cx="5184576" cy="636831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Что мы можем купить за деньги?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do.pimunn.net/pluginfile.php/247178/coursecat/description/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4214818"/>
            <a:ext cx="2440841" cy="1992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oneyar.ru/wp-content/uploads/2021/11/sun-clipart-png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43050"/>
            <a:ext cx="1944216" cy="1900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noteka.org/uploads/posts/2022-09/1663678633_2-phonoteka-org-p-oblako-bez-fona-pinterest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4" t="10095" r="8680" b="12433"/>
          <a:stretch/>
        </p:blipFill>
        <p:spPr bwMode="auto">
          <a:xfrm>
            <a:off x="5572132" y="4214818"/>
            <a:ext cx="2794924" cy="1583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dpic.club/uploads/posts/2021-12/1639493658_12-hdpic-club-p-avtomobil-bez-fona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3070528" cy="2046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93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1459"/>
            <a:ext cx="6065493" cy="852704"/>
          </a:xfrm>
        </p:spPr>
        <p:txBody>
          <a:bodyPr>
            <a:normAutofit/>
          </a:bodyPr>
          <a:lstStyle/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86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Что мы не можем купить за деньги?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ttps://cdn2.static1-sima-land.com/items/4572546/1/700-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5" y="1772816"/>
            <a:ext cx="2330035" cy="2330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kartinkin.net/uploads/posts/2022-03/thumbs/1647551796_54-kartinkin-net-p-bakaleya-kartinki-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artinkin.net/uploads/posts/2021-08/1627816068_8-kartinkin-com-p-produkti-na-belom-fone-yeda-krasivo-foto-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mages.satu.kz/128630616_w400_h400_vkusnyj-of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02"/>
          <a:stretch/>
        </p:blipFill>
        <p:spPr bwMode="auto">
          <a:xfrm>
            <a:off x="5730552" y="1741271"/>
            <a:ext cx="3096344" cy="192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honoteka.org/uploads/posts/2021-04/1619299836_31-phonoteka_org-p-deti-bez-fona-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714884"/>
            <a:ext cx="5386906" cy="1940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.culture.ru/images/2a24500c-d50a-5eff-a48c-1fd70bfbac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71" y="1916832"/>
            <a:ext cx="2373881" cy="232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86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95974"/>
          </a:xfrm>
        </p:spPr>
        <p:txBody>
          <a:bodyPr>
            <a:normAutofit fontScale="90000"/>
          </a:bodyPr>
          <a:lstStyle/>
          <a:p>
            <a:r>
              <a:rPr lang="ru-RU" sz="4800" b="1" i="1" u="sng" dirty="0" smtClean="0"/>
              <a:t>5 остановка:«Товарный склад»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039" y="749815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Что лишнее на полке магазина?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AutoShape 2" descr="https://st3.depositphotos.com/20524830/34451/v/450/depositphotos_344518752-stock-illustration-vector-colorful-empty-bookshel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thumbs.dreamstime.com/b/%D0%B4%D0%B5%D1%80%D0%B5%D0%B2%D1%8F%D0%BD%D0%BD%D1%8B%D0%B5-%D0%BF%D0%BE-%D0%BA%D0%B8-3659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49172"/>
            <a:ext cx="4878874" cy="5495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pngicon.ru/file/uploads/muzhskiye-tuf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17108"/>
            <a:ext cx="1504736" cy="696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0" descr="https://pngicon.ru/file/uploads/ke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50798"/>
            <a:ext cx="987026" cy="762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4" descr="https://www.pngall.com/wp-content/uploads/5/Hee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33381"/>
            <a:ext cx="1053775" cy="108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s://adonius.club/uploads/posts/2022-01/1643161186_4-adonius-club-p-kastryulya-na-prozrachnom-fone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90" y="5660819"/>
            <a:ext cx="1147619" cy="85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092"/>
            <a:ext cx="11461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Picture 131" descr="https://adonius.club/uploads/posts/2022-02/1644939787_24-adonius-club-p-sakhar-na-prozrachnom-fone-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65" y="1829944"/>
            <a:ext cx="1018326" cy="72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33" descr="https://media.baamboozle.com/uploads/images/99028/1603110262_806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5" descr="https://media.baamboozle.com/uploads/images/99028/1603110262_8063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5" name="Picture 141" descr="https://funforkids.ru/pictures/cheese/cheese0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91" y="2104325"/>
            <a:ext cx="808303" cy="461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39" descr="https://img-fotki.yandex.ru/get/5645/45229086.13/0_7d167_3f4f909f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20" y="1752944"/>
            <a:ext cx="1432798" cy="813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3" descr="https://catherineasquithgallery.com/uploads/posts/2021-03/1614565212_43-p-igrushki-na-belom-fone-5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30832"/>
            <a:ext cx="1018202" cy="1272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https://funforkids.ru/pictures/train/train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1" y="3002960"/>
            <a:ext cx="1825137" cy="97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https://grizly.club/uploads/posts/2022-12/1670938338_grizly-club-p-kniga-kartinka-png-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03" y="3183180"/>
            <a:ext cx="1352452" cy="764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https://catherineasquithgallery.com/uploads/posts/2021-02/1614532124_94-p-odezhda-na-belom-fone-10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63" y="4022513"/>
            <a:ext cx="1362861" cy="1359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https://catherineasquithgallery.com/uploads/posts/2021-02/1614532086_34-p-odezhda-na-belom-fone-4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25" y="3977560"/>
            <a:ext cx="1330575" cy="1235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53" descr="https://media.baamboozle.com/uploads/images/280453/1613495499_153253_url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79" name="Picture 155" descr="https://www.pngmart.com/files/7/Socks-PNG-Photo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03" y="4104526"/>
            <a:ext cx="1195499" cy="119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https://i.pinimg.com/originals/4c/ba/26/4cba26eb4adcc9df862d4b65db1035b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6967">
            <a:off x="5603097" y="4186110"/>
            <a:ext cx="1151472" cy="81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33" y="231459"/>
            <a:ext cx="8229600" cy="893285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фразу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купила продукты в      ….                     магазине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1326" y="231459"/>
            <a:ext cx="792088" cy="770384"/>
            <a:chOff x="2411760" y="2060848"/>
            <a:chExt cx="792088" cy="770384"/>
          </a:xfrm>
          <a:solidFill>
            <a:srgbClr val="92D05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11760" y="2060848"/>
              <a:ext cx="792088" cy="770384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5497" y="2184430"/>
              <a:ext cx="504056" cy="52322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250832" y="6165304"/>
            <a:ext cx="576064" cy="5486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9992" y="1268760"/>
            <a:ext cx="237626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21497" y="1327293"/>
            <a:ext cx="29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ПРОДУКТОВОМ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altay/4412147/2a00000179dd3c922f12d29af02fb5c819c8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93" y="2636912"/>
            <a:ext cx="5908582" cy="394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48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6ADAF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</TotalTime>
  <Words>87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Квест по финансовой грамотности: "Путешествие   по стране Экономика"</vt:lpstr>
      <vt:lpstr>      Первая остановка «Финансовая школа» </vt:lpstr>
      <vt:lpstr>Слайд 3</vt:lpstr>
      <vt:lpstr>Слайд 4</vt:lpstr>
      <vt:lpstr>Слайд 5</vt:lpstr>
      <vt:lpstr>Слайд 6</vt:lpstr>
      <vt:lpstr>5 остановка:«Товарный склад»</vt:lpstr>
      <vt:lpstr>Дополни фразу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«ЮНЫЙ ФИНАНСИСТ»</dc:title>
  <dc:creator>НАСТЮХА</dc:creator>
  <cp:lastModifiedBy>User</cp:lastModifiedBy>
  <cp:revision>42</cp:revision>
  <dcterms:created xsi:type="dcterms:W3CDTF">2023-02-14T11:04:45Z</dcterms:created>
  <dcterms:modified xsi:type="dcterms:W3CDTF">2024-03-20T15:31:47Z</dcterms:modified>
</cp:coreProperties>
</file>